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4" r:id="rId8"/>
    <p:sldId id="265" r:id="rId9"/>
    <p:sldId id="263" r:id="rId10"/>
    <p:sldId id="262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3605-2729-4F46-8D32-68BD887F878B}" type="datetimeFigureOut">
              <a:rPr lang="uk-UA" smtClean="0"/>
              <a:t>20.12.2020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9A3-0612-49D5-886F-769837CE5F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514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3605-2729-4F46-8D32-68BD887F878B}" type="datetimeFigureOut">
              <a:rPr lang="uk-UA" smtClean="0"/>
              <a:t>20.12.2020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9A3-0612-49D5-886F-769837CE5F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601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3605-2729-4F46-8D32-68BD887F878B}" type="datetimeFigureOut">
              <a:rPr lang="uk-UA" smtClean="0"/>
              <a:t>20.12.2020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9A3-0612-49D5-886F-769837CE5F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9279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9600" y="5993081"/>
            <a:ext cx="10972800" cy="302896"/>
          </a:xfrm>
          <a:prstGeom prst="rect">
            <a:avLst/>
          </a:prstGeom>
        </p:spPr>
        <p:txBody>
          <a:bodyPr/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1500" spc="-14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9600" y="1771650"/>
            <a:ext cx="10972800" cy="2133600"/>
          </a:xfrm>
          <a:prstGeom prst="rect">
            <a:avLst/>
          </a:prstGeom>
        </p:spPr>
        <p:txBody>
          <a:bodyPr anchor="b"/>
          <a:lstStyle>
            <a:lvl1pPr>
              <a:defRPr sz="3500" spc="-35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9600" y="3783790"/>
            <a:ext cx="10972800" cy="1125297"/>
          </a:xfrm>
          <a:prstGeom prst="rect">
            <a:avLst/>
          </a:prstGeom>
        </p:spPr>
        <p:txBody>
          <a:bodyPr/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3000" spc="-3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22860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3000" spc="-3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45720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3000" spc="-3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68580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3000" spc="-3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91440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3000" spc="-3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08449" y="6420815"/>
            <a:ext cx="194311" cy="21463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46759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3605-2729-4F46-8D32-68BD887F878B}" type="datetimeFigureOut">
              <a:rPr lang="uk-UA" smtClean="0"/>
              <a:t>20.12.2020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9A3-0612-49D5-886F-769837CE5F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402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3605-2729-4F46-8D32-68BD887F878B}" type="datetimeFigureOut">
              <a:rPr lang="uk-UA" smtClean="0"/>
              <a:t>20.12.2020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9A3-0612-49D5-886F-769837CE5F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992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3605-2729-4F46-8D32-68BD887F878B}" type="datetimeFigureOut">
              <a:rPr lang="uk-UA" smtClean="0"/>
              <a:t>20.12.2020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9A3-0612-49D5-886F-769837CE5F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388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3605-2729-4F46-8D32-68BD887F878B}" type="datetimeFigureOut">
              <a:rPr lang="uk-UA" smtClean="0"/>
              <a:t>20.12.2020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9A3-0612-49D5-886F-769837CE5F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889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3605-2729-4F46-8D32-68BD887F878B}" type="datetimeFigureOut">
              <a:rPr lang="uk-UA" smtClean="0"/>
              <a:t>20.12.2020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9A3-0612-49D5-886F-769837CE5F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700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3605-2729-4F46-8D32-68BD887F878B}" type="datetimeFigureOut">
              <a:rPr lang="uk-UA" smtClean="0"/>
              <a:t>20.12.2020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9A3-0612-49D5-886F-769837CE5F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180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3605-2729-4F46-8D32-68BD887F878B}" type="datetimeFigureOut">
              <a:rPr lang="uk-UA" smtClean="0"/>
              <a:t>20.12.2020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9A3-0612-49D5-886F-769837CE5F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493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B3605-2729-4F46-8D32-68BD887F878B}" type="datetimeFigureOut">
              <a:rPr lang="uk-UA" smtClean="0"/>
              <a:t>20.12.2020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9A3-0612-49D5-886F-769837CE5F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904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3605-2729-4F46-8D32-68BD887F878B}" type="datetimeFigureOut">
              <a:rPr lang="uk-UA" smtClean="0"/>
              <a:t>20.12.2020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009A3-0612-49D5-886F-769837CE5F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400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Виконав: студент ІІ курсу, групи РТ-91мп  Гончар Віталій Ігорович"/>
          <p:cNvSpPr txBox="1">
            <a:spLocks noGrp="1"/>
          </p:cNvSpPr>
          <p:nvPr>
            <p:ph type="body" sz="quarter" idx="21"/>
          </p:nvPr>
        </p:nvSpPr>
        <p:spPr>
          <a:xfrm>
            <a:off x="7994201" y="4245639"/>
            <a:ext cx="3611805" cy="619874"/>
          </a:xfrm>
          <a:prstGeom prst="rect">
            <a:avLst/>
          </a:prstGeom>
        </p:spPr>
        <p:txBody>
          <a:bodyPr>
            <a:noAutofit/>
          </a:bodyPr>
          <a:lstStyle>
            <a:lvl1pPr algn="r" defTabSz="454025">
              <a:defRPr sz="2200" spc="-22"/>
            </a:lvl1pPr>
          </a:lstStyle>
          <a:p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ІІ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курсу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-91мп 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Купчик Василь Петрович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Магістерська дисертація на тему:…"/>
          <p:cNvSpPr txBox="1">
            <a:spLocks noGrp="1"/>
          </p:cNvSpPr>
          <p:nvPr>
            <p:ph type="title"/>
          </p:nvPr>
        </p:nvSpPr>
        <p:spPr>
          <a:xfrm>
            <a:off x="609600" y="2071608"/>
            <a:ext cx="10972801" cy="127329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дисертація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тему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Охоронна система з розпізнаванням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біооб’єктів</a:t>
            </a:r>
            <a: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Київ - 2020"/>
          <p:cNvSpPr txBox="1">
            <a:spLocks noGrp="1"/>
          </p:cNvSpPr>
          <p:nvPr>
            <p:ph type="body" sz="quarter" idx="1"/>
          </p:nvPr>
        </p:nvSpPr>
        <p:spPr>
          <a:xfrm>
            <a:off x="609600" y="5993081"/>
            <a:ext cx="10972800" cy="42773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Autofit/>
          </a:bodyPr>
          <a:lstStyle/>
          <a:p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- 2020</a:t>
            </a:r>
          </a:p>
        </p:txBody>
      </p:sp>
      <p:sp>
        <p:nvSpPr>
          <p:cNvPr id="1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08449" y="6420815"/>
            <a:ext cx="107824" cy="21463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55" name="Керівник: Ст. Викладач, к.т.н Вишневий Сергій Валерійович"/>
          <p:cNvSpPr txBox="1"/>
          <p:nvPr/>
        </p:nvSpPr>
        <p:spPr>
          <a:xfrm>
            <a:off x="7994201" y="5119360"/>
            <a:ext cx="3611805" cy="619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>
            <a:normAutofit/>
          </a:bodyPr>
          <a:lstStyle>
            <a:lvl1pPr algn="r" defTabSz="487044">
              <a:lnSpc>
                <a:spcPct val="100000"/>
              </a:lnSpc>
              <a:defRPr sz="2359" spc="-23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rPr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к.т.н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</a:t>
            </a:r>
          </a:p>
          <a:p>
            <a:r>
              <a:rPr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Лащевська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Наталія Олександрівна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НАЦІОНАЛЬНИЙ ТЕХНІЧНИЙ УНІВЕРСИТЕТ УКРАЇНИ “КИЇВСЬКИЙ ПОЛІТЕХНІЧНИЙ ІНСТИТУТ імені ІГОРЯ СІКОРСЬКОГО”"/>
          <p:cNvSpPr txBox="1"/>
          <p:nvPr/>
        </p:nvSpPr>
        <p:spPr>
          <a:xfrm>
            <a:off x="609600" y="147804"/>
            <a:ext cx="10972801" cy="68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b">
            <a:normAutofit/>
          </a:bodyPr>
          <a:lstStyle>
            <a:lvl1pPr>
              <a:lnSpc>
                <a:spcPct val="80000"/>
              </a:lnSpc>
              <a:defRPr sz="3000" spc="-29">
                <a:latin typeface="+mn-lt"/>
                <a:ea typeface="+mn-ea"/>
                <a:cs typeface="+mn-cs"/>
                <a:sym typeface="Canela Bold"/>
              </a:defRPr>
            </a:lvl1pPr>
          </a:lstStyle>
          <a:p>
            <a:pPr algn="ctr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ТЕХНІЧНИЙ УНІВЕРСИТЕТ УКРАЇНИ “КИЇВСЬКИЙ ПОЛІТЕХНІЧНИЙ ІНСТИТУТ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ІГОРЯ СІКОРСЬКОГО”</a:t>
            </a:r>
          </a:p>
        </p:txBody>
      </p:sp>
    </p:spTree>
    <p:extLst>
      <p:ext uri="{BB962C8B-B14F-4D97-AF65-F5344CB8AC3E}">
        <p14:creationId xmlns:p14="http://schemas.microsoft.com/office/powerpoint/2010/main" val="12343614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353" y="27348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uk-UA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26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8242" y="678533"/>
            <a:ext cx="9654862" cy="1961635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розвитком криміногенної ситуації та техніки виник великий інтерес до різноманітних методів захисту майна та здоров’я людей. Важливу роль у цьому плані відіграють системи охорони. Особливо найбільш розповсюджені електронні датчики руху різних типів.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токові векторні зображення Злодій | Depositphotos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916" y="2450206"/>
            <a:ext cx="3859368" cy="385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У дім волинянки через вікно вдерся злодій | Волинь 24 - новини Волині та  Луць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854" y="2950435"/>
            <a:ext cx="4542203" cy="281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77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80705" y="2769667"/>
            <a:ext cx="6041266" cy="1229093"/>
          </a:xfrm>
        </p:spPr>
        <p:txBody>
          <a:bodyPr>
            <a:normAutofit fontScale="90000"/>
          </a:bodyPr>
          <a:lstStyle/>
          <a:p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 які можуть потребувати охорони</a:t>
            </a:r>
            <a:endParaRPr lang="uk-U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09276" y="879509"/>
            <a:ext cx="4984124" cy="994894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 розміру та призначення склади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1019577" y="3565301"/>
            <a:ext cx="4984124" cy="994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sp>
        <p:nvSpPr>
          <p:cNvPr id="6" name="Подзаголовок 3"/>
          <p:cNvSpPr txBox="1">
            <a:spLocks/>
          </p:cNvSpPr>
          <p:nvPr/>
        </p:nvSpPr>
        <p:spPr>
          <a:xfrm>
            <a:off x="8066467" y="5052659"/>
            <a:ext cx="3296992" cy="497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 будинки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25381" y="3565301"/>
            <a:ext cx="2339662" cy="584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3"/>
          <p:cNvSpPr txBox="1">
            <a:spLocks/>
          </p:cNvSpPr>
          <p:nvPr/>
        </p:nvSpPr>
        <p:spPr>
          <a:xfrm>
            <a:off x="714511" y="1733886"/>
            <a:ext cx="2927798" cy="5209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заклади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3"/>
          <p:cNvSpPr txBox="1">
            <a:spLocks/>
          </p:cNvSpPr>
          <p:nvPr/>
        </p:nvSpPr>
        <p:spPr>
          <a:xfrm>
            <a:off x="1542782" y="5213878"/>
            <a:ext cx="2570408" cy="429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3"/>
          <p:cNvSpPr txBox="1">
            <a:spLocks/>
          </p:cNvSpPr>
          <p:nvPr/>
        </p:nvSpPr>
        <p:spPr>
          <a:xfrm>
            <a:off x="9974690" y="3726329"/>
            <a:ext cx="1899635" cy="416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Офіси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одзаголовок 3"/>
          <p:cNvSpPr txBox="1">
            <a:spLocks/>
          </p:cNvSpPr>
          <p:nvPr/>
        </p:nvSpPr>
        <p:spPr>
          <a:xfrm>
            <a:off x="9427335" y="1768464"/>
            <a:ext cx="1936124" cy="3936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Квартири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 стрелкой 27"/>
          <p:cNvCxnSpPr>
            <a:endCxn id="6" idx="0"/>
          </p:cNvCxnSpPr>
          <p:nvPr/>
        </p:nvCxnSpPr>
        <p:spPr>
          <a:xfrm>
            <a:off x="6761408" y="4062748"/>
            <a:ext cx="2953555" cy="989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3"/>
            <a:endCxn id="10" idx="0"/>
          </p:cNvCxnSpPr>
          <p:nvPr/>
        </p:nvCxnSpPr>
        <p:spPr>
          <a:xfrm flipH="1">
            <a:off x="2827986" y="4062748"/>
            <a:ext cx="3175715" cy="1151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" idx="0"/>
            <a:endCxn id="14" idx="2"/>
          </p:cNvCxnSpPr>
          <p:nvPr/>
        </p:nvCxnSpPr>
        <p:spPr>
          <a:xfrm flipV="1">
            <a:off x="6401338" y="1874403"/>
            <a:ext cx="0" cy="895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2" idx="2"/>
          </p:cNvCxnSpPr>
          <p:nvPr/>
        </p:nvCxnSpPr>
        <p:spPr>
          <a:xfrm flipV="1">
            <a:off x="6935274" y="2162108"/>
            <a:ext cx="3460123" cy="597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8" idx="2"/>
          </p:cNvCxnSpPr>
          <p:nvPr/>
        </p:nvCxnSpPr>
        <p:spPr>
          <a:xfrm flipH="1" flipV="1">
            <a:off x="2178410" y="2254879"/>
            <a:ext cx="3820600" cy="50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2" idx="1"/>
            <a:endCxn id="7" idx="0"/>
          </p:cNvCxnSpPr>
          <p:nvPr/>
        </p:nvCxnSpPr>
        <p:spPr>
          <a:xfrm flipH="1">
            <a:off x="1395212" y="3384214"/>
            <a:ext cx="1985493" cy="181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2" idx="3"/>
            <a:endCxn id="11" idx="0"/>
          </p:cNvCxnSpPr>
          <p:nvPr/>
        </p:nvCxnSpPr>
        <p:spPr>
          <a:xfrm>
            <a:off x="9421971" y="3384214"/>
            <a:ext cx="1502537" cy="342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9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2296" y="398171"/>
            <a:ext cx="6332115" cy="219296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 при охороні яких не вигідно використовувати готові рішення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4567" y="2801827"/>
            <a:ext cx="2716369" cy="3538136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Intervision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Aoke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Astrel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«ОКО»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Ajax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861810"/>
            <a:ext cx="5382296" cy="1265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 конкуренти  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455795" y="2785392"/>
            <a:ext cx="2716369" cy="3538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Невеликий будинок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Гараж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Сарай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Коридор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 подвір'я</a:t>
            </a:r>
          </a:p>
        </p:txBody>
      </p:sp>
    </p:spTree>
    <p:extLst>
      <p:ext uri="{BB962C8B-B14F-4D97-AF65-F5344CB8AC3E}">
        <p14:creationId xmlns:p14="http://schemas.microsoft.com/office/powerpoint/2010/main" val="241353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створеної охоронної системи власноруч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першу чергу це собівартість, адже при замовленні такої системи в великої компанії в її вартість закладені витрати і на маркетинг і на розробку ПО і на багато іншого.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 важливим фактом є простота в освоєнні для середньостатистичного користувача.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модифікувати під конкретні задачі.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47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3120" y="528034"/>
            <a:ext cx="4210318" cy="98235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Датчики руху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2291" y="2648385"/>
            <a:ext cx="2523186" cy="10689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Інфрачервоний датчик руху </a:t>
            </a:r>
          </a:p>
          <a:p>
            <a:pPr marL="0" indent="0" algn="ctr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544098" y="2648386"/>
            <a:ext cx="2628362" cy="1068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Ультразвуковий датчик руху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500373" y="4881093"/>
            <a:ext cx="4715812" cy="1506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Гібридний датчики руху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471081" y="2648385"/>
            <a:ext cx="2628362" cy="1068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Датчик розбитого скла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2" idx="2"/>
            <a:endCxn id="3" idx="0"/>
          </p:cNvCxnSpPr>
          <p:nvPr/>
        </p:nvCxnSpPr>
        <p:spPr>
          <a:xfrm flipH="1">
            <a:off x="1983884" y="1510384"/>
            <a:ext cx="3874395" cy="1138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  <a:endCxn id="4" idx="0"/>
          </p:cNvCxnSpPr>
          <p:nvPr/>
        </p:nvCxnSpPr>
        <p:spPr>
          <a:xfrm>
            <a:off x="5858279" y="1510384"/>
            <a:ext cx="0" cy="1138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  <a:endCxn id="7" idx="0"/>
          </p:cNvCxnSpPr>
          <p:nvPr/>
        </p:nvCxnSpPr>
        <p:spPr>
          <a:xfrm>
            <a:off x="5858279" y="1510384"/>
            <a:ext cx="3926983" cy="1138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2"/>
            <a:endCxn id="5" idx="0"/>
          </p:cNvCxnSpPr>
          <p:nvPr/>
        </p:nvCxnSpPr>
        <p:spPr>
          <a:xfrm>
            <a:off x="1983884" y="3717332"/>
            <a:ext cx="3874395" cy="1163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2"/>
            <a:endCxn id="5" idx="0"/>
          </p:cNvCxnSpPr>
          <p:nvPr/>
        </p:nvCxnSpPr>
        <p:spPr>
          <a:xfrm>
            <a:off x="5858279" y="3717333"/>
            <a:ext cx="0" cy="1163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2"/>
            <a:endCxn id="5" idx="0"/>
          </p:cNvCxnSpPr>
          <p:nvPr/>
        </p:nvCxnSpPr>
        <p:spPr>
          <a:xfrm flipH="1">
            <a:off x="5858279" y="3717332"/>
            <a:ext cx="3926983" cy="1163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4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7152" y="566671"/>
            <a:ext cx="5858814" cy="956592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Гібридний датчик руху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Компенсація недоліків тих детекторів з яких складаються </a:t>
            </a:r>
          </a:p>
          <a:p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Повна відсутність хибних сигналів </a:t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Універсальність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394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роботі було розроблено схему гібридного датчику руху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6" t="9310" r="10978" b="15947"/>
          <a:stretch/>
        </p:blipFill>
        <p:spPr>
          <a:xfrm rot="5400000">
            <a:off x="3632609" y="-896585"/>
            <a:ext cx="4926782" cy="1010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0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3652"/>
            <a:ext cx="10515600" cy="4858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Роблячи висновок з усього вище сказаного, створення власної охоронної системи, має більше позитивних факторів, ніж негативних. </a:t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першу чергу вартість буде значно нижча ніж готові рішення, що є однією з головних характеристик охоронної системи коли мова йде про домашнє використання.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 велику роль відіграє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кастомізація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дозволяє в носити корективи та підлаштовувати систему під конкретну задачу не тільки на етапі проектування, а й в будь який момент.</a:t>
            </a:r>
          </a:p>
        </p:txBody>
      </p:sp>
    </p:spTree>
    <p:extLst>
      <p:ext uri="{BB962C8B-B14F-4D97-AF65-F5344CB8AC3E}">
        <p14:creationId xmlns:p14="http://schemas.microsoft.com/office/powerpoint/2010/main" val="16424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3120</TotalTime>
  <Words>255</Words>
  <Application>Microsoft Office PowerPoint</Application>
  <PresentationFormat>Широкоэкранный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Canela Bold</vt:lpstr>
      <vt:lpstr>Graphik Medium</vt:lpstr>
      <vt:lpstr>Graphik Semibold</vt:lpstr>
      <vt:lpstr>Times New Roman</vt:lpstr>
      <vt:lpstr>Тема Office</vt:lpstr>
      <vt:lpstr>Магістерська дисертація на тему: “Охоронна система з розпізнаванням біооб’єктів”</vt:lpstr>
      <vt:lpstr>Презентация PowerPoint</vt:lpstr>
      <vt:lpstr>Об'єкти які можуть потребувати охорони</vt:lpstr>
      <vt:lpstr>Об'єкти при охороні яких не вигідно використовувати готові рішення </vt:lpstr>
      <vt:lpstr>Переваги створеної охоронної системи власноруч </vt:lpstr>
      <vt:lpstr>Датчики руху </vt:lpstr>
      <vt:lpstr>Гібридний датчик руху </vt:lpstr>
      <vt:lpstr>В роботі було розроблено схему гібридного датчику руху </vt:lpstr>
      <vt:lpstr>Висновки 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Магістерська дисертація на тему: “Алгоритми створення панорамних зображень”</dc:title>
  <dc:creator>Vasssa</dc:creator>
  <cp:lastModifiedBy>Vasssa</cp:lastModifiedBy>
  <cp:revision>21</cp:revision>
  <dcterms:created xsi:type="dcterms:W3CDTF">2020-12-17T16:17:47Z</dcterms:created>
  <dcterms:modified xsi:type="dcterms:W3CDTF">2020-12-20T17:32:53Z</dcterms:modified>
</cp:coreProperties>
</file>