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7" r:id="rId3"/>
    <p:sldId id="258" r:id="rId4"/>
    <p:sldId id="256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5" autoAdjust="0"/>
    <p:restoredTop sz="94660"/>
  </p:normalViewPr>
  <p:slideViewPr>
    <p:cSldViewPr snapToGrid="0">
      <p:cViewPr>
        <p:scale>
          <a:sx n="123" d="100"/>
          <a:sy n="123" d="100"/>
        </p:scale>
        <p:origin x="73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52117-6EF3-4918-A4B1-7421C065C1F1}" type="datetimeFigureOut">
              <a:rPr lang="en-US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BEF34-5677-44DA-8F35-240EE27FC1D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BEF34-5677-44DA-8F35-240EE27FC1D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8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436" y="988580"/>
            <a:ext cx="4731327" cy="1325563"/>
          </a:xfrm>
        </p:spPr>
        <p:txBody>
          <a:bodyPr/>
          <a:lstStyle/>
          <a:p>
            <a:r>
              <a:rPr lang="uk-UA" dirty="0" smtClean="0"/>
              <a:t>Дипломна робота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717" y="3072534"/>
            <a:ext cx="8118764" cy="1863148"/>
          </a:xfrm>
        </p:spPr>
        <p:txBody>
          <a:bodyPr/>
          <a:lstStyle/>
          <a:p>
            <a:r>
              <a:rPr lang="uk-UA" dirty="0"/>
              <a:t>на тему: Система автоматичного збору та обробки </a:t>
            </a:r>
            <a:r>
              <a:rPr lang="uk-UA" dirty="0" smtClean="0"/>
              <a:t>веб-даних </a:t>
            </a:r>
            <a:r>
              <a:rPr lang="uk-UA" dirty="0"/>
              <a:t>на базі сервера </a:t>
            </a:r>
            <a:r>
              <a:rPr lang="uk-UA" dirty="0" err="1"/>
              <a:t>Raspberry</a:t>
            </a:r>
            <a:r>
              <a:rPr lang="uk-UA" dirty="0"/>
              <a:t> </a:t>
            </a:r>
            <a:r>
              <a:rPr lang="uk-UA" dirty="0" err="1"/>
              <a:t>Pi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80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952" y="337292"/>
            <a:ext cx="3715139" cy="1325563"/>
          </a:xfrm>
        </p:spPr>
        <p:txBody>
          <a:bodyPr/>
          <a:lstStyle/>
          <a:p>
            <a:r>
              <a:rPr lang="ru-RU" dirty="0" smtClean="0"/>
              <a:t>Проблематика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7" y="3475373"/>
            <a:ext cx="1705427" cy="170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6" y="2864497"/>
            <a:ext cx="2774301" cy="2080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" y="1944038"/>
            <a:ext cx="1310691" cy="13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79" y="777582"/>
            <a:ext cx="1310691" cy="1310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70" y="1508866"/>
            <a:ext cx="1310691" cy="131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2007765"/>
            <a:ext cx="3794190" cy="3794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4" y="2303860"/>
            <a:ext cx="1171513" cy="1171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85" y="4578068"/>
            <a:ext cx="1340633" cy="1103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4085" y="4945223"/>
            <a:ext cx="116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Продукт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3389" y="5352115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Helvetica Neue" charset="0"/>
                <a:ea typeface="Helvetica Neue" charset="0"/>
                <a:cs typeface="Helvetica Neue" charset="0"/>
              </a:rPr>
              <a:t>Виробництво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4311" y="863971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Ринки </a:t>
            </a:r>
            <a:r>
              <a:rPr lang="ru-RU" dirty="0" err="1" smtClean="0">
                <a:latin typeface="Helvetica Neue" charset="0"/>
                <a:ea typeface="Helvetica Neue" charset="0"/>
                <a:cs typeface="Helvetica Neue" charset="0"/>
              </a:rPr>
              <a:t>збуту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2585" y="3504126"/>
            <a:ext cx="1544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Helvetica Neue" charset="0"/>
                <a:ea typeface="Helvetica Neue" charset="0"/>
                <a:cs typeface="Helvetica Neue" charset="0"/>
              </a:rPr>
              <a:t>Інструменти</a:t>
            </a:r>
          </a:p>
          <a:p>
            <a:r>
              <a:rPr lang="uk-UA" dirty="0" smtClean="0">
                <a:latin typeface="Helvetica Neue" charset="0"/>
                <a:ea typeface="Helvetica Neue" charset="0"/>
                <a:cs typeface="Helvetica Neue" charset="0"/>
              </a:rPr>
              <a:t>формування</a:t>
            </a:r>
          </a:p>
          <a:p>
            <a:r>
              <a:rPr lang="uk-UA" dirty="0" smtClean="0">
                <a:latin typeface="Helvetica Neue" charset="0"/>
                <a:ea typeface="Helvetica Neue" charset="0"/>
                <a:cs typeface="Helvetica Neue" charset="0"/>
              </a:rPr>
              <a:t>баз даних</a:t>
            </a:r>
            <a:endParaRPr lang="uk-UA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32441" y="4328086"/>
            <a:ext cx="1464906" cy="61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5333" y="2871191"/>
            <a:ext cx="1572014" cy="76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554741" y="1980694"/>
            <a:ext cx="22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Helvetica Neue" charset="0"/>
                <a:ea typeface="Helvetica Neue" charset="0"/>
                <a:cs typeface="Helvetica Neue" charset="0"/>
              </a:rPr>
              <a:t>Неактуальні бази даних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8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2" y="285915"/>
            <a:ext cx="6010469" cy="1325563"/>
          </a:xfrm>
        </p:spPr>
        <p:txBody>
          <a:bodyPr/>
          <a:lstStyle/>
          <a:p>
            <a:r>
              <a:rPr lang="uk-UA" dirty="0" smtClean="0"/>
              <a:t>Вирішення проблеми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29" y="1847461"/>
            <a:ext cx="4156349" cy="3870634"/>
          </a:xfrm>
          <a:prstGeom prst="rect">
            <a:avLst/>
          </a:prstGeom>
        </p:spPr>
      </p:pic>
      <p:pic>
        <p:nvPicPr>
          <p:cNvPr id="7" name="Picture 13" descr="rpi2b_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02" y="530630"/>
            <a:ext cx="2743200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46" y="3390123"/>
            <a:ext cx="3309257" cy="3309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3163" y="1212351"/>
            <a:ext cx="25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Автоматизований</a:t>
            </a:r>
          </a:p>
          <a:p>
            <a:r>
              <a:rPr lang="uk-UA" dirty="0" smtClean="0"/>
              <a:t>сервер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522027" y="3459612"/>
            <a:ext cx="219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Актуальні бази даних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051111" y="5206482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Веб-дані </a:t>
            </a:r>
            <a:endParaRPr lang="uk-UA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59829" y="2080727"/>
            <a:ext cx="1688840" cy="100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5159829" y="3862088"/>
            <a:ext cx="1803917" cy="118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mac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7" y="2775729"/>
            <a:ext cx="2818297" cy="2822145"/>
          </a:xfrm>
          <a:prstGeom prst="rect">
            <a:avLst/>
          </a:prstGeom>
        </p:spPr>
      </p:pic>
      <p:pic>
        <p:nvPicPr>
          <p:cNvPr id="27" name="Picture 27" descr="safari_512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065" y="3571875"/>
            <a:ext cx="1033268" cy="1033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575" y="171450"/>
            <a:ext cx="9144000" cy="888832"/>
          </a:xfrm>
        </p:spPr>
        <p:txBody>
          <a:bodyPr>
            <a:normAutofit fontScale="90000"/>
          </a:bodyPr>
          <a:lstStyle/>
          <a:p>
            <a:r>
              <a:rPr lang="en-US" dirty="0"/>
              <a:t>Схема роботи проекту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726" y="1798298"/>
            <a:ext cx="2482850" cy="929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raspberry pi</a:t>
            </a:r>
          </a:p>
          <a:p>
            <a:r>
              <a:rPr lang="en-US" dirty="0"/>
              <a:t>based web-server</a:t>
            </a:r>
          </a:p>
        </p:txBody>
      </p:sp>
      <p:pic>
        <p:nvPicPr>
          <p:cNvPr id="8" name="Picture 8" descr="mac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1" y="967237"/>
            <a:ext cx="2818297" cy="2822145"/>
          </a:xfrm>
          <a:prstGeom prst="rect">
            <a:avLst/>
          </a:prstGeom>
        </p:spPr>
      </p:pic>
      <p:pic>
        <p:nvPicPr>
          <p:cNvPr id="10" name="Picture 10" descr="chrome-5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01" y="1757632"/>
            <a:ext cx="1066000" cy="10771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33675" y="1973652"/>
            <a:ext cx="2406727" cy="81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rpi2b_1024x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330" y="2667000"/>
            <a:ext cx="2743200" cy="2009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5599" y="1527594"/>
            <a:ext cx="128968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API</a:t>
            </a:r>
          </a:p>
        </p:txBody>
      </p:sp>
      <p:pic>
        <p:nvPicPr>
          <p:cNvPr id="16" name="Picture 16" descr="web-crawler_318-6447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575" y="2667000"/>
            <a:ext cx="1686834" cy="16868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90802" y="1757632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Python 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2400" dirty="0"/>
              <a:t>Web Crawler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Arrow: Curved Up 19"/>
          <p:cNvSpPr/>
          <p:nvPr/>
        </p:nvSpPr>
        <p:spPr>
          <a:xfrm>
            <a:off x="8105775" y="4136186"/>
            <a:ext cx="1920515" cy="8612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/>
          <p:cNvSpPr/>
          <p:nvPr/>
        </p:nvSpPr>
        <p:spPr>
          <a:xfrm flipH="1">
            <a:off x="8029575" y="2666101"/>
            <a:ext cx="1906138" cy="9043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2733680" y="2242730"/>
            <a:ext cx="2321771" cy="77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 descr="mac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3627487"/>
            <a:ext cx="2818297" cy="2822145"/>
          </a:xfrm>
          <a:prstGeom prst="rect">
            <a:avLst/>
          </a:prstGeom>
        </p:spPr>
      </p:pic>
      <p:pic>
        <p:nvPicPr>
          <p:cNvPr id="25" name="Picture 25" descr="firefox160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78" y="4524375"/>
            <a:ext cx="939611" cy="949054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3290977" y="3759616"/>
            <a:ext cx="1670221" cy="34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3312543" y="3531045"/>
            <a:ext cx="1637801" cy="31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171825" y="4476750"/>
            <a:ext cx="2490565" cy="76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3228880" y="4763098"/>
            <a:ext cx="2434471" cy="758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097588" y="141190"/>
            <a:ext cx="5940425" cy="326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5" y="-56867"/>
            <a:ext cx="10515600" cy="1325563"/>
          </a:xfrm>
        </p:spPr>
        <p:txBody>
          <a:bodyPr/>
          <a:lstStyle/>
          <a:p>
            <a:r>
              <a:rPr lang="uk-UA" dirty="0" smtClean="0"/>
              <a:t>Отримані результати</a:t>
            </a:r>
            <a:endParaRPr lang="uk-UA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5645" y="1259806"/>
            <a:ext cx="5940425" cy="32746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34877" y="3274398"/>
            <a:ext cx="5940425" cy="32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9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Порівняння з платними аналогами</a:t>
            </a:r>
            <a:endParaRPr lang="uk-U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8271" y="1690688"/>
            <a:ext cx="4411980" cy="27895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81255" y="1690688"/>
            <a:ext cx="5813857" cy="2789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3051" y="4966855"/>
            <a:ext cx="27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Знайдено 22 </a:t>
            </a:r>
            <a:r>
              <a:rPr lang="en-US" dirty="0" smtClean="0"/>
              <a:t>email </a:t>
            </a:r>
            <a:r>
              <a:rPr lang="uk-UA" dirty="0" smtClean="0"/>
              <a:t>адреси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7406191" y="4966855"/>
            <a:ext cx="324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Знайдено 170 </a:t>
            </a:r>
            <a:r>
              <a:rPr lang="en-US" dirty="0" smtClean="0"/>
              <a:t>email </a:t>
            </a:r>
            <a:r>
              <a:rPr lang="uk-UA" dirty="0" smtClean="0"/>
              <a:t>адрес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864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509" y="2609561"/>
            <a:ext cx="4201391" cy="1325563"/>
          </a:xfrm>
        </p:spPr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79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63</Words>
  <Application>Microsoft Macintosh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Helvetica Neue</vt:lpstr>
      <vt:lpstr>Arial</vt:lpstr>
      <vt:lpstr>office theme</vt:lpstr>
      <vt:lpstr>Дипломна робота</vt:lpstr>
      <vt:lpstr>Проблематика</vt:lpstr>
      <vt:lpstr>Вирішення проблеми</vt:lpstr>
      <vt:lpstr>Схема роботи проекту</vt:lpstr>
      <vt:lpstr>Отримані результати</vt:lpstr>
      <vt:lpstr>Порівняння з платними аналогами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1809alex@gmail.com</cp:lastModifiedBy>
  <cp:revision>9</cp:revision>
  <dcterms:created xsi:type="dcterms:W3CDTF">2013-07-15T20:26:40Z</dcterms:created>
  <dcterms:modified xsi:type="dcterms:W3CDTF">2017-06-15T09:48:25Z</dcterms:modified>
</cp:coreProperties>
</file>